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2F5597"/>
    <a:srgbClr val="BF9000"/>
    <a:srgbClr val="FFC000"/>
    <a:srgbClr val="FF9933"/>
    <a:srgbClr val="CC00FF"/>
    <a:srgbClr val="A9D18E"/>
    <a:srgbClr val="9933FF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63" d="100"/>
          <a:sy n="63" d="100"/>
        </p:scale>
        <p:origin x="126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3.jpeg"/><Relationship Id="rId18" Type="http://schemas.openxmlformats.org/officeDocument/2006/relationships/image" Target="../media/image108.jpeg"/><Relationship Id="rId26" Type="http://schemas.openxmlformats.org/officeDocument/2006/relationships/image" Target="../media/image116.jpeg"/><Relationship Id="rId3" Type="http://schemas.openxmlformats.org/officeDocument/2006/relationships/image" Target="../media/image95.jpeg"/><Relationship Id="rId21" Type="http://schemas.openxmlformats.org/officeDocument/2006/relationships/image" Target="../media/image111.jpeg"/><Relationship Id="rId7" Type="http://schemas.openxmlformats.org/officeDocument/2006/relationships/image" Target="../media/image99.jpeg"/><Relationship Id="rId12" Type="http://schemas.microsoft.com/office/2007/relationships/hdphoto" Target="../media/hdphoto2.wdp"/><Relationship Id="rId17" Type="http://schemas.openxmlformats.org/officeDocument/2006/relationships/image" Target="../media/image107.jpeg"/><Relationship Id="rId25" Type="http://schemas.openxmlformats.org/officeDocument/2006/relationships/image" Target="../media/image115.jpeg"/><Relationship Id="rId2" Type="http://schemas.openxmlformats.org/officeDocument/2006/relationships/image" Target="../media/image94.jpeg"/><Relationship Id="rId16" Type="http://schemas.openxmlformats.org/officeDocument/2006/relationships/image" Target="../media/image106.jpeg"/><Relationship Id="rId20" Type="http://schemas.openxmlformats.org/officeDocument/2006/relationships/image" Target="../media/image110.jpeg"/><Relationship Id="rId29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11" Type="http://schemas.openxmlformats.org/officeDocument/2006/relationships/image" Target="../media/image102.png"/><Relationship Id="rId24" Type="http://schemas.openxmlformats.org/officeDocument/2006/relationships/image" Target="../media/image114.jpeg"/><Relationship Id="rId5" Type="http://schemas.openxmlformats.org/officeDocument/2006/relationships/image" Target="../media/image97.jpeg"/><Relationship Id="rId15" Type="http://schemas.openxmlformats.org/officeDocument/2006/relationships/image" Target="../media/image105.jpeg"/><Relationship Id="rId23" Type="http://schemas.openxmlformats.org/officeDocument/2006/relationships/image" Target="../media/image113.jpeg"/><Relationship Id="rId28" Type="http://schemas.openxmlformats.org/officeDocument/2006/relationships/image" Target="../media/image118.jpeg"/><Relationship Id="rId10" Type="http://schemas.microsoft.com/office/2007/relationships/hdphoto" Target="../media/hdphoto1.wdp"/><Relationship Id="rId19" Type="http://schemas.openxmlformats.org/officeDocument/2006/relationships/image" Target="../media/image109.jpeg"/><Relationship Id="rId4" Type="http://schemas.openxmlformats.org/officeDocument/2006/relationships/image" Target="../media/image96.jpeg"/><Relationship Id="rId9" Type="http://schemas.openxmlformats.org/officeDocument/2006/relationships/image" Target="../media/image101.png"/><Relationship Id="rId14" Type="http://schemas.openxmlformats.org/officeDocument/2006/relationships/image" Target="../media/image104.jpeg"/><Relationship Id="rId22" Type="http://schemas.openxmlformats.org/officeDocument/2006/relationships/image" Target="../media/image112.jpeg"/><Relationship Id="rId27" Type="http://schemas.openxmlformats.org/officeDocument/2006/relationships/image" Target="../media/image117.jpeg"/><Relationship Id="rId30" Type="http://schemas.openxmlformats.org/officeDocument/2006/relationships/image" Target="../media/image1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40" y="1111225"/>
            <a:ext cx="1698618" cy="27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042098" y="111137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159182" y="1857282"/>
            <a:ext cx="2247013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219326"/>
            <a:ext cx="620305" cy="229545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7" y="1818934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8982693" y="1587994"/>
            <a:ext cx="783491" cy="270407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528462" y="1480760"/>
            <a:ext cx="783491" cy="312420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509822" y="219504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1955978" y="805045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2753" y="1584046"/>
            <a:ext cx="783491" cy="408662"/>
          </a:xfrm>
          <a:prstGeom prst="wedgeRectCallout">
            <a:avLst>
              <a:gd name="adj1" fmla="val -63781"/>
              <a:gd name="adj2" fmla="val 536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598248" y="2795940"/>
            <a:ext cx="783491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Guerrilleros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920" y="4925753"/>
            <a:ext cx="783491" cy="312420"/>
          </a:xfrm>
          <a:prstGeom prst="wedgeRectCallout">
            <a:avLst>
              <a:gd name="adj1" fmla="val -58559"/>
              <a:gd name="adj2" fmla="val 1046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5841139" y="75842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8" y="6135528"/>
            <a:ext cx="2493970" cy="2037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455959" y="6120534"/>
            <a:ext cx="1712749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Regencia</a:t>
            </a:r>
            <a:r>
              <a:rPr lang="en-US" sz="1200" dirty="0"/>
              <a:t> de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206144" y="5908951"/>
            <a:ext cx="4861666" cy="2135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3002804" y="5888117"/>
            <a:ext cx="1201594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0" y="5887790"/>
            <a:ext cx="126894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8916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Progresistas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937965" y="5875808"/>
            <a:ext cx="18548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8088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61334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0" y="115891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5749399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105697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Bienio</a:t>
            </a:r>
            <a:r>
              <a:rPr lang="en-US" sz="1400" dirty="0"/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55379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310411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577730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261D8A7B-4CB5-4928-BECE-3D958C2F4105}"/>
              </a:ext>
            </a:extLst>
          </p:cNvPr>
          <p:cNvSpPr/>
          <p:nvPr/>
        </p:nvSpPr>
        <p:spPr>
          <a:xfrm>
            <a:off x="10243623" y="269328"/>
            <a:ext cx="754561" cy="206836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Moyano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33042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Esc.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9986"/>
              <a:gd name="adj2" fmla="val 580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3027950" y="5317606"/>
            <a:ext cx="834742" cy="446718"/>
          </a:xfrm>
          <a:prstGeom prst="wedgeRectCallout">
            <a:avLst>
              <a:gd name="adj1" fmla="val -68730"/>
              <a:gd name="adj2" fmla="val 601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Abrazo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4440144" y="1811299"/>
            <a:ext cx="1006618" cy="563456"/>
          </a:xfrm>
          <a:prstGeom prst="wedgeRectCallout">
            <a:avLst>
              <a:gd name="adj1" fmla="val 7153"/>
              <a:gd name="adj2" fmla="val 694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(Alejandro 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5857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77130" y="5183751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  <a:endCxn id="178" idx="5"/>
          </p:cNvCxnSpPr>
          <p:nvPr/>
        </p:nvCxnSpPr>
        <p:spPr>
          <a:xfrm>
            <a:off x="4183436" y="3129116"/>
            <a:ext cx="471586" cy="25066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F7021776-08E0-4B13-A89D-2FAD79143454}"/>
              </a:ext>
            </a:extLst>
          </p:cNvPr>
          <p:cNvSpPr txBox="1"/>
          <p:nvPr/>
        </p:nvSpPr>
        <p:spPr>
          <a:xfrm>
            <a:off x="85579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02211" y="2499968"/>
            <a:ext cx="317725" cy="74051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27402" y="2446853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3340441" y="2713637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156410" y="2767836"/>
            <a:ext cx="681612" cy="336315"/>
          </a:xfrm>
          <a:prstGeom prst="wedgeRectCallout">
            <a:avLst>
              <a:gd name="adj1" fmla="val 11919"/>
              <a:gd name="adj2" fmla="val 76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91289" y="277219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838077" y="2815467"/>
            <a:ext cx="886420" cy="317584"/>
          </a:xfrm>
          <a:prstGeom prst="wedgeRectCallout">
            <a:avLst>
              <a:gd name="adj1" fmla="val -60914"/>
              <a:gd name="adj2" fmla="val 2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Esc.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5599" y="1964615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7776762" y="2790977"/>
            <a:ext cx="944798" cy="310807"/>
          </a:xfrm>
          <a:prstGeom prst="wedgeRectCallout">
            <a:avLst>
              <a:gd name="adj1" fmla="val -13130"/>
              <a:gd name="adj2" fmla="val 416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571D6B7-A8C9-48B7-9BA6-99FC3BEBB5C0}"/>
              </a:ext>
            </a:extLst>
          </p:cNvPr>
          <p:cNvCxnSpPr>
            <a:cxnSpLocks/>
            <a:endCxn id="221" idx="3"/>
          </p:cNvCxnSpPr>
          <p:nvPr/>
        </p:nvCxnSpPr>
        <p:spPr>
          <a:xfrm>
            <a:off x="11056174" y="2332703"/>
            <a:ext cx="585792" cy="598022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1032810" y="5888639"/>
            <a:ext cx="1967510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8" y="6116713"/>
            <a:ext cx="743618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92772" y="5153474"/>
            <a:ext cx="2899196" cy="21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5073456" y="1126092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788995" y="1543081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8" name="Star: 32 Points 157">
            <a:extLst>
              <a:ext uri="{FF2B5EF4-FFF2-40B4-BE49-F238E27FC236}">
                <a16:creationId xmlns:a16="http://schemas.microsoft.com/office/drawing/2014/main" id="{64629CF9-0732-47DD-9353-B5F16A570424}"/>
              </a:ext>
            </a:extLst>
          </p:cNvPr>
          <p:cNvSpPr/>
          <p:nvPr/>
        </p:nvSpPr>
        <p:spPr>
          <a:xfrm>
            <a:off x="11750821" y="18527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</a:t>
            </a:r>
            <a:endParaRPr lang="en-US" sz="16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10F211BB-3F9E-46C2-B264-2026C2ADC011}"/>
              </a:ext>
            </a:extLst>
          </p:cNvPr>
          <p:cNvSpPr/>
          <p:nvPr/>
        </p:nvSpPr>
        <p:spPr>
          <a:xfrm>
            <a:off x="10742225" y="200081"/>
            <a:ext cx="774901" cy="231052"/>
          </a:xfrm>
          <a:prstGeom prst="wedgeRectCallout">
            <a:avLst>
              <a:gd name="adj1" fmla="val 83463"/>
              <a:gd name="adj2" fmla="val 290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9730115" y="484811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3"/>
            <a:ext cx="764443" cy="214715"/>
          </a:xfrm>
          <a:prstGeom prst="wedgeRectCallout">
            <a:avLst>
              <a:gd name="adj1" fmla="val -68483"/>
              <a:gd name="adj2" fmla="val 222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Des. 1898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2049770" y="1833911"/>
            <a:ext cx="669868" cy="323928"/>
          </a:xfrm>
          <a:prstGeom prst="wedgeRectCallout">
            <a:avLst>
              <a:gd name="adj1" fmla="val -2154"/>
              <a:gd name="adj2" fmla="val 8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742225" y="1815675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81148"/>
            <a:ext cx="1375336" cy="279869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192542"/>
            <a:ext cx="2144673" cy="972711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7952154" y="4192542"/>
            <a:ext cx="4239843" cy="1777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970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215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5179639" y="2559419"/>
            <a:ext cx="660821" cy="196246"/>
          </a:xfrm>
          <a:prstGeom prst="wedgeRectCallout">
            <a:avLst>
              <a:gd name="adj1" fmla="val 54782"/>
              <a:gd name="adj2" fmla="val 91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5874364" y="2569515"/>
            <a:ext cx="870059" cy="173873"/>
          </a:xfrm>
          <a:prstGeom prst="wedgeRectCallout">
            <a:avLst>
              <a:gd name="adj1" fmla="val -48998"/>
              <a:gd name="adj2" fmla="val 861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Exp</a:t>
            </a:r>
            <a:r>
              <a:rPr lang="es-ES" sz="1100" dirty="0">
                <a:solidFill>
                  <a:schemeClr val="tx1"/>
                </a:solidFill>
              </a:rPr>
              <a:t>.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596874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625098" y="260079"/>
            <a:ext cx="626789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11221" y="2565947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2" name="Speech Bubble: Rectangle 281">
            <a:extLst>
              <a:ext uri="{FF2B5EF4-FFF2-40B4-BE49-F238E27FC236}">
                <a16:creationId xmlns:a16="http://schemas.microsoft.com/office/drawing/2014/main" id="{5B8DBDB3-302B-4C4D-BF3C-263F5C12471A}"/>
              </a:ext>
            </a:extLst>
          </p:cNvPr>
          <p:cNvSpPr/>
          <p:nvPr/>
        </p:nvSpPr>
        <p:spPr>
          <a:xfrm>
            <a:off x="169677" y="2558344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3450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1996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6" name="Speech Bubble: Rectangle 345">
            <a:extLst>
              <a:ext uri="{FF2B5EF4-FFF2-40B4-BE49-F238E27FC236}">
                <a16:creationId xmlns:a16="http://schemas.microsoft.com/office/drawing/2014/main" id="{A367370D-EAEB-45E6-B8DF-A0A7B121D82F}"/>
              </a:ext>
            </a:extLst>
          </p:cNvPr>
          <p:cNvSpPr/>
          <p:nvPr/>
        </p:nvSpPr>
        <p:spPr>
          <a:xfrm flipH="1">
            <a:off x="8333758" y="196407"/>
            <a:ext cx="563785" cy="242201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Terror Blanco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95445" y="2133290"/>
            <a:ext cx="1555207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Sistema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4981388" y="710861"/>
            <a:ext cx="1133443" cy="181762"/>
          </a:xfrm>
          <a:prstGeom prst="wedgeRectCallout">
            <a:avLst>
              <a:gd name="adj1" fmla="val 60502"/>
              <a:gd name="adj2" fmla="val -574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Cont.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37375" y="3597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0947670" y="3358939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3985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Condena a muerte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0714935" y="2138062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Muerte de Franco 20N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9652001-75D4-419E-995E-72D70F79BA65}"/>
              </a:ext>
            </a:extLst>
          </p:cNvPr>
          <p:cNvCxnSpPr>
            <a:cxnSpLocks/>
          </p:cNvCxnSpPr>
          <p:nvPr/>
        </p:nvCxnSpPr>
        <p:spPr>
          <a:xfrm>
            <a:off x="724772" y="2034020"/>
            <a:ext cx="912863" cy="2372590"/>
          </a:xfrm>
          <a:prstGeom prst="line">
            <a:avLst/>
          </a:prstGeom>
          <a:ln w="231775">
            <a:solidFill>
              <a:srgbClr val="BF9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89285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445958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11360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42577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3552837" y="239097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61719" y="229624"/>
            <a:ext cx="550068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239800" y="1915259"/>
            <a:ext cx="456286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Divor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2360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348341" y="4497371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Magnicidio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166887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691447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651213" y="2299964"/>
            <a:ext cx="811137" cy="369381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Reformas Económicas del Gob. Rajoy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6782631" y="5593273"/>
            <a:ext cx="755242" cy="242201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Acuedo</a:t>
            </a:r>
            <a:r>
              <a:rPr lang="es-ES" sz="800" dirty="0">
                <a:solidFill>
                  <a:schemeClr val="tx1"/>
                </a:solidFill>
              </a:rPr>
              <a:t> de París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2390</Words>
  <Application>Microsoft Office PowerPoint</Application>
  <PresentationFormat>Widescreen</PresentationFormat>
  <Paragraphs>1042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330</cp:revision>
  <dcterms:created xsi:type="dcterms:W3CDTF">2020-10-20T01:58:32Z</dcterms:created>
  <dcterms:modified xsi:type="dcterms:W3CDTF">2020-10-27T22:29:31Z</dcterms:modified>
</cp:coreProperties>
</file>